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72" r:id="rId3"/>
    <p:sldId id="277" r:id="rId4"/>
    <p:sldId id="278" r:id="rId5"/>
    <p:sldId id="273" r:id="rId6"/>
    <p:sldId id="275" r:id="rId7"/>
    <p:sldId id="279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084" autoAdjust="0"/>
  </p:normalViewPr>
  <p:slideViewPr>
    <p:cSldViewPr snapToGrid="0">
      <p:cViewPr varScale="1">
        <p:scale>
          <a:sx n="94" d="100"/>
          <a:sy n="94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D76BC3-54F7-4E84-8897-1E6B89E600A8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A6C1B-A3FA-4AC5-907F-05BB76EF383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85358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Kunde verletzt sich</a:t>
            </a:r>
          </a:p>
          <a:p>
            <a:r>
              <a:rPr lang="de-AT" dirty="0"/>
              <a:t>Kunde geht zum Physiotherapeuten</a:t>
            </a:r>
          </a:p>
          <a:p>
            <a:r>
              <a:rPr lang="de-AT" dirty="0"/>
              <a:t>Physiotherapeut erstellt Trainingsplan mithilfe der Desktopanwendung</a:t>
            </a:r>
          </a:p>
          <a:p>
            <a:r>
              <a:rPr lang="de-AT" dirty="0"/>
              <a:t>Kunde sieht den Trainingsplan in der App und arbeitet ihn ab</a:t>
            </a:r>
          </a:p>
          <a:p>
            <a:pPr lvl="1"/>
            <a:r>
              <a:rPr lang="de-AT" dirty="0"/>
              <a:t>Dazu wird zu jeder Übung eine Computeranimation angezeigt</a:t>
            </a:r>
          </a:p>
          <a:p>
            <a:pPr lvl="1"/>
            <a:r>
              <a:rPr lang="de-AT" dirty="0"/>
              <a:t>Kunde kann dem Physiotherapeuten Feedback über Besserung durch das Training geben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6C1B-A3FA-4AC5-907F-05BB76EF3837}" type="slidenum">
              <a:rPr lang="de-AT" smtClean="0"/>
              <a:t>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08907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6C1B-A3FA-4AC5-907F-05BB76EF3837}" type="slidenum">
              <a:rPr lang="de-AT" smtClean="0"/>
              <a:t>8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43033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33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672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009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858" y="268184"/>
            <a:ext cx="1132300" cy="12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28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326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858" y="268184"/>
            <a:ext cx="1132300" cy="12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4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858" y="268184"/>
            <a:ext cx="1132300" cy="126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24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66031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5559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2631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87558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73040CC-69AF-4682-9C1E-A3D9AFDD6AA3}" type="datetimeFigureOut">
              <a:rPr lang="de-AT" smtClean="0"/>
              <a:t>05.04.2018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AD8AEF0-AD53-4BB1-B939-6418F4A9FE55}" type="slidenum">
              <a:rPr lang="de-AT" smtClean="0"/>
              <a:t>‹Nr.›</a:t>
            </a:fld>
            <a:endParaRPr lang="de-A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12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AT" dirty="0" err="1"/>
              <a:t>GetFitAgain</a:t>
            </a:r>
            <a:r>
              <a:rPr lang="de-AT" dirty="0"/>
              <a:t> </a:t>
            </a:r>
            <a:br>
              <a:rPr lang="de-AT" dirty="0"/>
            </a:br>
            <a:r>
              <a:rPr lang="de-AT" sz="4800" dirty="0"/>
              <a:t>Projekt- und Diplomarbeitspräsentation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AT" sz="2300" dirty="0"/>
              <a:t>Gregor Arbeithuber, Michael Köck, Franz-Filip Schörghuber</a:t>
            </a:r>
          </a:p>
        </p:txBody>
      </p:sp>
    </p:spTree>
    <p:extLst>
      <p:ext uri="{BB962C8B-B14F-4D97-AF65-F5344CB8AC3E}">
        <p14:creationId xmlns:p14="http://schemas.microsoft.com/office/powerpoint/2010/main" val="1673066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7ABAC2-6AA4-45B4-9B70-08D71699D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Ausgangssituation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6A5003-CC0F-4DA5-BFA8-54BD1F160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/>
              <a:t>Auftraggeber:</a:t>
            </a:r>
          </a:p>
          <a:p>
            <a:pPr lvl="1"/>
            <a:r>
              <a:rPr lang="de-AT" sz="2000" dirty="0"/>
              <a:t>Therapiezentrum </a:t>
            </a:r>
            <a:r>
              <a:rPr lang="de-AT" sz="2000" dirty="0" err="1"/>
              <a:t>Aist</a:t>
            </a:r>
            <a:r>
              <a:rPr lang="de-AT" sz="2000" dirty="0"/>
              <a:t>, Ronald </a:t>
            </a:r>
            <a:r>
              <a:rPr lang="de-AT" sz="2000" dirty="0" err="1"/>
              <a:t>Voglhofer</a:t>
            </a:r>
            <a:endParaRPr lang="de-AT" sz="2000" dirty="0"/>
          </a:p>
          <a:p>
            <a:pPr lvl="1"/>
            <a:endParaRPr lang="de-AT" sz="2400" dirty="0"/>
          </a:p>
          <a:p>
            <a:r>
              <a:rPr lang="de-AT" sz="2400" dirty="0"/>
              <a:t>Ausgangssituation:</a:t>
            </a:r>
          </a:p>
          <a:p>
            <a:pPr lvl="1"/>
            <a:r>
              <a:rPr lang="de-AT" sz="2200" dirty="0"/>
              <a:t>Auftraggeber erstellt Trainingspläne in Microsoft Word</a:t>
            </a:r>
          </a:p>
        </p:txBody>
      </p:sp>
      <p:pic>
        <p:nvPicPr>
          <p:cNvPr id="1026" name="Picture 2" descr="http://www.therapiezentrum-aist.at/images/Ronald2.jpg">
            <a:extLst>
              <a:ext uri="{FF2B5EF4-FFF2-40B4-BE49-F238E27FC236}">
                <a16:creationId xmlns:a16="http://schemas.microsoft.com/office/drawing/2014/main" id="{0D3160E3-9EA2-4D6E-9C26-9099FED01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378" y="1845734"/>
            <a:ext cx="2684499" cy="402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7808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CBED9C2-DDCE-4C8E-8863-3ED604C3B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Projektziele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ADC40D1-3353-49A6-A19A-C1F82C821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Projekt	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97160C9-59AB-4F08-B293-999B23EE6D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AT" dirty="0"/>
              <a:t>Erstellen einer Desktopanwendung</a:t>
            </a:r>
          </a:p>
          <a:p>
            <a:pPr lvl="1"/>
            <a:r>
              <a:rPr lang="de-AT" dirty="0"/>
              <a:t>Kunden- und Übungsverwaltung</a:t>
            </a:r>
          </a:p>
          <a:p>
            <a:pPr lvl="1"/>
            <a:r>
              <a:rPr lang="de-AT" dirty="0"/>
              <a:t>Interaktive Erstellung von Trainingsplänen</a:t>
            </a:r>
          </a:p>
          <a:p>
            <a:pPr lvl="1"/>
            <a:r>
              <a:rPr lang="de-AT" dirty="0"/>
              <a:t>Automatische Konvertierung von erstellten Trainingsplänen ins PDF-Format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E39A6D6-6D7D-4BBE-8961-775B6F64AA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AT" dirty="0"/>
              <a:t>Diplomarbeit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2E2F8387-7625-4D55-A754-4C7E5A2F917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AT" dirty="0"/>
              <a:t>App für die Kunden des Physiotherapeuten</a:t>
            </a:r>
          </a:p>
          <a:p>
            <a:pPr lvl="1"/>
            <a:r>
              <a:rPr lang="de-AT" dirty="0"/>
              <a:t>Computeranimationen der Übungen</a:t>
            </a:r>
          </a:p>
          <a:p>
            <a:pPr lvl="1"/>
            <a:r>
              <a:rPr lang="de-AT" dirty="0"/>
              <a:t>Möglichkeit zur Feedbackvergabe</a:t>
            </a:r>
          </a:p>
          <a:p>
            <a:pPr lvl="1"/>
            <a:r>
              <a:rPr lang="de-AT" dirty="0"/>
              <a:t>Nutzerdatenstatistiken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66809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9A7379-0605-4436-A69F-22C31D1EB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Architektur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2AAED49-0F73-4C09-A781-D5CD6684AD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2361335"/>
            <a:ext cx="10058400" cy="299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33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3056CB-EFF5-4D9B-921E-2136F2F51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Ablauf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82932983-4192-41D4-9959-5C5514134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2434021"/>
            <a:ext cx="10058400" cy="19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96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87B367-86E0-4A43-8B45-1689D89D2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 Projekt</a:t>
            </a:r>
          </a:p>
        </p:txBody>
      </p:sp>
      <p:pic>
        <p:nvPicPr>
          <p:cNvPr id="3" name="Projektfilm_NEU_mit_Login">
            <a:hlinkClick r:id="" action="ppaction://media"/>
            <a:extLst>
              <a:ext uri="{FF2B5EF4-FFF2-40B4-BE49-F238E27FC236}">
                <a16:creationId xmlns:a16="http://schemas.microsoft.com/office/drawing/2014/main" id="{81ABAE86-8BB0-477D-A5FE-0C4C3818D9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" b="3600"/>
          <a:stretch/>
        </p:blipFill>
        <p:spPr>
          <a:xfrm>
            <a:off x="2549525" y="1846800"/>
            <a:ext cx="7151688" cy="3877200"/>
          </a:xfrm>
        </p:spPr>
      </p:pic>
    </p:spTree>
    <p:extLst>
      <p:ext uri="{BB962C8B-B14F-4D97-AF65-F5344CB8AC3E}">
        <p14:creationId xmlns:p14="http://schemas.microsoft.com/office/powerpoint/2010/main" val="410620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83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54FF6-C8F9-4924-8C25-C9511A695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Ergebnis Diplomarbeit</a:t>
            </a:r>
          </a:p>
        </p:txBody>
      </p:sp>
      <p:pic>
        <p:nvPicPr>
          <p:cNvPr id="4" name="video_2018-03-22_14-25-14">
            <a:hlinkClick r:id="" action="ppaction://media"/>
            <a:extLst>
              <a:ext uri="{FF2B5EF4-FFF2-40B4-BE49-F238E27FC236}">
                <a16:creationId xmlns:a16="http://schemas.microsoft.com/office/drawing/2014/main" id="{423A5760-77DF-4BB6-A54E-65DB1537E6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4275" y="1846263"/>
            <a:ext cx="2262188" cy="4022725"/>
          </a:xfrm>
        </p:spPr>
      </p:pic>
    </p:spTree>
    <p:extLst>
      <p:ext uri="{BB962C8B-B14F-4D97-AF65-F5344CB8AC3E}">
        <p14:creationId xmlns:p14="http://schemas.microsoft.com/office/powerpoint/2010/main" val="147436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E935245-861F-4E13-8C5A-3E2C38672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499" y="787903"/>
            <a:ext cx="4492761" cy="503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76920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Benutzerdefiniert 1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FFFFFF"/>
      </a:accent1>
      <a:accent2>
        <a:srgbClr val="A0CA49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109</Words>
  <Application>Microsoft Office PowerPoint</Application>
  <PresentationFormat>Breitbild</PresentationFormat>
  <Paragraphs>31</Paragraphs>
  <Slides>8</Slides>
  <Notes>2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Rückblick</vt:lpstr>
      <vt:lpstr>GetFitAgain  Projekt- und Diplomarbeitspräsentation</vt:lpstr>
      <vt:lpstr>Ausgangssituation</vt:lpstr>
      <vt:lpstr>Projektziele</vt:lpstr>
      <vt:lpstr>Architektur</vt:lpstr>
      <vt:lpstr>Ablauf</vt:lpstr>
      <vt:lpstr>Ergebnis Projekt</vt:lpstr>
      <vt:lpstr>Ergebnis Diplomarbeit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Gregor Arbeithuber</dc:creator>
  <cp:lastModifiedBy>Gregor Arbeithuber</cp:lastModifiedBy>
  <cp:revision>94</cp:revision>
  <dcterms:created xsi:type="dcterms:W3CDTF">2017-03-06T08:14:26Z</dcterms:created>
  <dcterms:modified xsi:type="dcterms:W3CDTF">2018-04-05T13:52:20Z</dcterms:modified>
</cp:coreProperties>
</file>

<file path=docProps/thumbnail.jpeg>
</file>